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18400" cy="43891200"/>
  <p:notesSz cx="6858000" cy="9144000"/>
  <p:defaultText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5" d="100"/>
          <a:sy n="25" d="100"/>
        </p:scale>
        <p:origin x="1014"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21-02-2018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66432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21-02-2018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53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21-02-2018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152331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0F9F16-EDA7-4761-978C-9D1A97F3BE43}" type="datetimeFigureOut">
              <a:rPr lang="en-IN" smtClean="0"/>
              <a:t>21-02-2018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09225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0F9F16-EDA7-4761-978C-9D1A97F3BE43}" type="datetimeFigureOut">
              <a:rPr lang="en-IN" smtClean="0"/>
              <a:t>21-02-2018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16932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0F9F16-EDA7-4761-978C-9D1A97F3BE43}" type="datetimeFigureOut">
              <a:rPr lang="en-IN" smtClean="0"/>
              <a:t>21-02-2018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426521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0F9F16-EDA7-4761-978C-9D1A97F3BE43}" type="datetimeFigureOut">
              <a:rPr lang="en-IN" smtClean="0"/>
              <a:t>21-02-2018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15090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0F9F16-EDA7-4761-978C-9D1A97F3BE43}" type="datetimeFigureOut">
              <a:rPr lang="en-IN" smtClean="0"/>
              <a:t>21-02-2018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2517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F9F16-EDA7-4761-978C-9D1A97F3BE43}" type="datetimeFigureOut">
              <a:rPr lang="en-IN" smtClean="0"/>
              <a:t>21-02-2018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06416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21-02-2018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299840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F9F16-EDA7-4761-978C-9D1A97F3BE43}" type="datetimeFigureOut">
              <a:rPr lang="en-IN" smtClean="0"/>
              <a:t>21-02-2018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475635-61D2-414B-8761-3F106473C08B}" type="slidenum">
              <a:rPr lang="en-IN" smtClean="0"/>
              <a:t>‹#›</a:t>
            </a:fld>
            <a:endParaRPr lang="en-IN"/>
          </a:p>
        </p:txBody>
      </p:sp>
    </p:spTree>
    <p:extLst>
      <p:ext uri="{BB962C8B-B14F-4D97-AF65-F5344CB8AC3E}">
        <p14:creationId xmlns:p14="http://schemas.microsoft.com/office/powerpoint/2010/main" val="314956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A40F9F16-EDA7-4761-978C-9D1A97F3BE43}" type="datetimeFigureOut">
              <a:rPr lang="en-IN" smtClean="0"/>
              <a:t>21-02-2018</a:t>
            </a:fld>
            <a:endParaRPr lang="en-IN"/>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B6475635-61D2-414B-8761-3F106473C08B}" type="slidenum">
              <a:rPr lang="en-IN" smtClean="0"/>
              <a:t>‹#›</a:t>
            </a:fld>
            <a:endParaRPr lang="en-IN"/>
          </a:p>
        </p:txBody>
      </p:sp>
    </p:spTree>
    <p:extLst>
      <p:ext uri="{BB962C8B-B14F-4D97-AF65-F5344CB8AC3E}">
        <p14:creationId xmlns:p14="http://schemas.microsoft.com/office/powerpoint/2010/main" val="1275170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9601200"/>
            <a:ext cx="10431780" cy="3561588"/>
          </a:xfrm>
          <a:prstGeom prst="rect">
            <a:avLst/>
          </a:prstGeom>
          <a:solidFill>
            <a:srgbClr val="FFFFFF"/>
          </a:solidFill>
          <a:ln w="12700" cap="flat" cmpd="sng" algn="ctr">
            <a:no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FFFFFF"/>
              </a:solidFill>
              <a:effectLst/>
              <a:uLnTx/>
              <a:uFillTx/>
              <a:latin typeface="Calibri" panose="020F0502020204030204"/>
              <a:ea typeface="+mn-ea"/>
              <a:cs typeface="+mn-cs"/>
            </a:endParaRPr>
          </a:p>
        </p:txBody>
      </p:sp>
      <p:sp>
        <p:nvSpPr>
          <p:cNvPr id="30" name="Title 3"/>
          <p:cNvSpPr txBox="1">
            <a:spLocks/>
          </p:cNvSpPr>
          <p:nvPr/>
        </p:nvSpPr>
        <p:spPr bwMode="auto">
          <a:xfrm>
            <a:off x="4800600" y="1171828"/>
            <a:ext cx="23317200" cy="1521051"/>
          </a:xfrm>
          <a:prstGeom prst="rect">
            <a:avLst/>
          </a:prstGeom>
        </p:spPr>
        <p:txBody>
          <a:bodyPr vert="horz" lIns="91440" tIns="45720" rIns="91440" bIns="45720" rtlCol="0" anchor="b">
            <a:normAutofit/>
          </a:bodyPr>
          <a:lstStyle>
            <a:lvl1pPr algn="l" defTabSz="3291758" rtl="0" eaLnBrk="1" latinLnBrk="0" hangingPunct="1">
              <a:lnSpc>
                <a:spcPct val="90000"/>
              </a:lnSpc>
              <a:spcBef>
                <a:spcPct val="0"/>
              </a:spcBef>
              <a:buNone/>
              <a:defRPr sz="6600" b="1" kern="1200">
                <a:solidFill>
                  <a:schemeClr val="bg1"/>
                </a:solidFill>
                <a:latin typeface="+mj-lt"/>
                <a:ea typeface="+mj-ea"/>
                <a:cs typeface="+mj-cs"/>
              </a:defRPr>
            </a:lvl1pPr>
          </a:lstStyle>
          <a:p>
            <a:pPr marL="0" marR="0" lvl="0" indent="0" algn="ctr" defTabSz="3291758" rtl="0" eaLnBrk="1" fontAlgn="auto" latinLnBrk="0" hangingPunct="1">
              <a:lnSpc>
                <a:spcPct val="90000"/>
              </a:lnSpc>
              <a:spcBef>
                <a:spcPct val="0"/>
              </a:spcBef>
              <a:spcAft>
                <a:spcPts val="0"/>
              </a:spcAft>
              <a:buClrTx/>
              <a:buSzTx/>
              <a:buFontTx/>
              <a:buNone/>
              <a:tabLst/>
              <a:defRPr/>
            </a:pPr>
            <a:r>
              <a:rPr kumimoji="0" lang="en-US" sz="5250" b="1" i="0" u="none" strike="noStrike" kern="1200" cap="none" spc="0" normalizeH="0" baseline="0" noProof="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Title of Research Article</a:t>
            </a:r>
            <a:endParaRPr kumimoji="0" lang="en-US" sz="5250" b="1" i="0" u="none" strike="noStrike" kern="120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1" name="Text Placeholder 22"/>
          <p:cNvSpPr txBox="1">
            <a:spLocks/>
          </p:cNvSpPr>
          <p:nvPr/>
        </p:nvSpPr>
        <p:spPr bwMode="auto">
          <a:xfrm>
            <a:off x="4770120" y="3683642"/>
            <a:ext cx="23317200" cy="998152"/>
          </a:xfrm>
          <a:prstGeom prst="rect">
            <a:avLst/>
          </a:prstGeom>
        </p:spPr>
        <p:txBody>
          <a:bodyPr vert="horz" lIns="91440" tIns="45720" rIns="91440" bIns="45720" rtlCol="0">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1800" kern="1200">
                <a:solidFill>
                  <a:schemeClr val="bg1"/>
                </a:solidFill>
                <a:latin typeface="+mn-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2250" b="1"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Author One, Author Two, Author Three </a:t>
            </a:r>
            <a:r>
              <a:rPr kumimoji="0" lang="en-US"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(Kindly provide full names of all authors)</a:t>
            </a:r>
            <a:endParaRPr kumimoji="0" lang="en-IN"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Authors Affiliation and Address</a:t>
            </a:r>
            <a:endParaRPr kumimoji="0" lang="en-IN"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Correspondence to: Author Name (E-mail, Tel. and Fax)</a:t>
            </a:r>
            <a:endParaRPr kumimoji="0" lang="en-IN" sz="2250" b="0"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GB" sz="2250" b="1"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
            </a:r>
            <a:br>
              <a:rPr kumimoji="0" lang="en-GB" sz="2250" b="1" i="0" u="none" strike="noStrike" kern="1200" cap="none" spc="0" normalizeH="0" baseline="0" noProof="0" dirty="0" smtClean="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br>
            <a:endParaRPr kumimoji="0" lang="en-US" sz="2250" b="0" i="0" u="none" strike="noStrike" kern="120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2" name="Text Placeholder 4"/>
          <p:cNvSpPr txBox="1">
            <a:spLocks/>
          </p:cNvSpPr>
          <p:nvPr/>
        </p:nvSpPr>
        <p:spPr>
          <a:xfrm>
            <a:off x="857250" y="7802880"/>
            <a:ext cx="9601200" cy="16256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Motivation</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3" name="Content Placeholder 10"/>
          <p:cNvSpPr txBox="1">
            <a:spLocks/>
          </p:cNvSpPr>
          <p:nvPr/>
        </p:nvSpPr>
        <p:spPr>
          <a:xfrm>
            <a:off x="857250" y="9834880"/>
            <a:ext cx="9601200" cy="3985777"/>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AU" sz="1950" dirty="0" smtClean="0">
                <a:latin typeface="Verdana" panose="020B0604030504040204" pitchFamily="34" charset="0"/>
                <a:ea typeface="Verdana" panose="020B0604030504040204" pitchFamily="34" charset="0"/>
                <a:cs typeface="Verdana" panose="020B0604030504040204" pitchFamily="34" charset="0"/>
              </a:rPr>
              <a:t>Logo of Research Conclave is mandatory in poster. </a:t>
            </a:r>
          </a:p>
          <a:p>
            <a:pPr>
              <a:lnSpc>
                <a:spcPct val="150000"/>
              </a:lnSpc>
            </a:pPr>
            <a:r>
              <a:rPr lang="en-AU" sz="1950" dirty="0" smtClean="0">
                <a:latin typeface="Verdana" panose="020B0604030504040204" pitchFamily="34" charset="0"/>
                <a:ea typeface="Verdana" panose="020B0604030504040204" pitchFamily="34" charset="0"/>
                <a:cs typeface="Verdana" panose="020B0604030504040204" pitchFamily="34" charset="0"/>
              </a:rPr>
              <a:t>Fully justified</a:t>
            </a:r>
          </a:p>
          <a:p>
            <a:pPr>
              <a:lnSpc>
                <a:spcPct val="150000"/>
              </a:lnSpc>
            </a:pPr>
            <a:r>
              <a:rPr lang="en-IN" sz="1950" dirty="0" smtClean="0">
                <a:latin typeface="Verdana" panose="020B0604030504040204" pitchFamily="34" charset="0"/>
                <a:ea typeface="Verdana" panose="020B0604030504040204" pitchFamily="34" charset="0"/>
                <a:cs typeface="Verdana" panose="020B0604030504040204" pitchFamily="34" charset="0"/>
              </a:rPr>
              <a:t>Use of bullets is highly encouraged</a:t>
            </a:r>
            <a:endParaRPr lang="en-AU" sz="1950" dirty="0" smtClean="0">
              <a:latin typeface="Verdana" panose="020B0604030504040204" pitchFamily="34" charset="0"/>
              <a:ea typeface="Verdana" panose="020B0604030504040204" pitchFamily="34" charset="0"/>
              <a:cs typeface="Verdana" panose="020B0604030504040204" pitchFamily="34" charset="0"/>
            </a:endParaRPr>
          </a:p>
          <a:p>
            <a:pPr marL="0" indent="0">
              <a:lnSpc>
                <a:spcPct val="150000"/>
              </a:lnSpc>
              <a:buFont typeface="Arial" panose="020B0604020202020204" pitchFamily="34" charset="0"/>
              <a:buNone/>
            </a:pPr>
            <a:endParaRPr lang="en-IN" sz="1950" dirty="0">
              <a:latin typeface="Verdana" panose="020B0604030504040204" pitchFamily="34" charset="0"/>
              <a:ea typeface="Verdana" panose="020B0604030504040204" pitchFamily="34" charset="0"/>
              <a:cs typeface="Verdana" panose="020B0604030504040204" pitchFamily="34" charset="0"/>
            </a:endParaRPr>
          </a:p>
        </p:txBody>
      </p:sp>
      <p:sp>
        <p:nvSpPr>
          <p:cNvPr id="34" name="Text Placeholder 6"/>
          <p:cNvSpPr txBox="1">
            <a:spLocks/>
          </p:cNvSpPr>
          <p:nvPr/>
        </p:nvSpPr>
        <p:spPr>
          <a:xfrm>
            <a:off x="415290" y="21003027"/>
            <a:ext cx="9601200" cy="9144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objective</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5" name="Content Placeholder 11"/>
          <p:cNvSpPr txBox="1">
            <a:spLocks/>
          </p:cNvSpPr>
          <p:nvPr/>
        </p:nvSpPr>
        <p:spPr>
          <a:xfrm>
            <a:off x="415290" y="22321304"/>
            <a:ext cx="9601200" cy="3379592"/>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List objectives here</a:t>
            </a:r>
          </a:p>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Objective 1</a:t>
            </a:r>
          </a:p>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Objective 2</a:t>
            </a:r>
          </a:p>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Objective 3</a:t>
            </a:r>
            <a:endParaRPr lang="en-US" sz="1950" dirty="0">
              <a:latin typeface="Verdana" panose="020B0604030504040204" pitchFamily="34" charset="0"/>
              <a:ea typeface="Verdana" panose="020B0604030504040204" pitchFamily="34" charset="0"/>
              <a:cs typeface="Verdana" panose="020B0604030504040204" pitchFamily="34" charset="0"/>
            </a:endParaRPr>
          </a:p>
        </p:txBody>
      </p:sp>
      <p:sp>
        <p:nvSpPr>
          <p:cNvPr id="36" name="Text Placeholder 7"/>
          <p:cNvSpPr txBox="1">
            <a:spLocks/>
          </p:cNvSpPr>
          <p:nvPr/>
        </p:nvSpPr>
        <p:spPr>
          <a:xfrm>
            <a:off x="857250" y="29099798"/>
            <a:ext cx="9601200" cy="9144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Materials and method</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7" name="Content Placeholder 12"/>
          <p:cNvSpPr txBox="1">
            <a:spLocks/>
          </p:cNvSpPr>
          <p:nvPr/>
        </p:nvSpPr>
        <p:spPr>
          <a:xfrm>
            <a:off x="857250" y="30494859"/>
            <a:ext cx="9601200" cy="342900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n-IN" sz="1950" smtClean="0">
                <a:latin typeface="Verdana" panose="020B0604030504040204" pitchFamily="34" charset="0"/>
                <a:ea typeface="Verdana" panose="020B0604030504040204" pitchFamily="34" charset="0"/>
                <a:cs typeface="Verdana" panose="020B0604030504040204" pitchFamily="34" charset="0"/>
              </a:rPr>
              <a:t>Click here to insert your Methods and Materials text. </a:t>
            </a:r>
          </a:p>
          <a:p>
            <a:pPr algn="just">
              <a:lnSpc>
                <a:spcPct val="150000"/>
              </a:lnSpc>
            </a:pPr>
            <a:r>
              <a:rPr lang="en-IN" sz="1950" smtClean="0">
                <a:latin typeface="Verdana" panose="020B0604030504040204" pitchFamily="34" charset="0"/>
                <a:ea typeface="Verdana" panose="020B0604030504040204" pitchFamily="34" charset="0"/>
                <a:cs typeface="Verdana" panose="020B0604030504040204" pitchFamily="34" charset="0"/>
              </a:rPr>
              <a:t>This text box will automatically re-size to your text. To turn off that feature, right click inside this box and go to Format Shape, Text Box, Autofit, and select the “Do Not Autofit” radio button.</a:t>
            </a:r>
          </a:p>
          <a:p>
            <a:pPr>
              <a:lnSpc>
                <a:spcPct val="150000"/>
              </a:lnSpc>
            </a:pPr>
            <a:endParaRPr lang="en-US" sz="1950" dirty="0">
              <a:latin typeface="Verdana" panose="020B0604030504040204" pitchFamily="34" charset="0"/>
              <a:ea typeface="Verdana" panose="020B0604030504040204" pitchFamily="34" charset="0"/>
              <a:cs typeface="Verdana" panose="020B0604030504040204" pitchFamily="34" charset="0"/>
            </a:endParaRPr>
          </a:p>
        </p:txBody>
      </p:sp>
      <p:sp>
        <p:nvSpPr>
          <p:cNvPr id="38" name="Text Placeholder 8"/>
          <p:cNvSpPr txBox="1">
            <a:spLocks/>
          </p:cNvSpPr>
          <p:nvPr/>
        </p:nvSpPr>
        <p:spPr>
          <a:xfrm>
            <a:off x="11658600" y="7802880"/>
            <a:ext cx="9601200" cy="16256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Result</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9" name="Content Placeholder 13"/>
          <p:cNvSpPr txBox="1">
            <a:spLocks/>
          </p:cNvSpPr>
          <p:nvPr/>
        </p:nvSpPr>
        <p:spPr>
          <a:xfrm>
            <a:off x="11628120" y="9825799"/>
            <a:ext cx="9601200" cy="429768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n-IN" sz="1950" dirty="0" smtClean="0">
                <a:latin typeface="Verdana" panose="020B0604030504040204" pitchFamily="34" charset="0"/>
                <a:ea typeface="Verdana" panose="020B0604030504040204" pitchFamily="34" charset="0"/>
                <a:cs typeface="Verdana" panose="020B0604030504040204" pitchFamily="34" charset="0"/>
              </a:rPr>
              <a:t>To change the font style of this text box: Click on the border once to highlight the entire text box, then select a different font or font size that suits you.  Kindly note Poster size is 4 (height) X 3 (width) ft.</a:t>
            </a:r>
          </a:p>
          <a:p>
            <a:pPr algn="just">
              <a:lnSpc>
                <a:spcPct val="150000"/>
              </a:lnSpc>
            </a:pPr>
            <a:r>
              <a:rPr lang="en-IN" sz="1950" dirty="0" smtClean="0">
                <a:latin typeface="Verdana" panose="020B0604030504040204" pitchFamily="34" charset="0"/>
                <a:ea typeface="Verdana" panose="020B0604030504040204" pitchFamily="34" charset="0"/>
                <a:cs typeface="Verdana" panose="020B0604030504040204" pitchFamily="34" charset="0"/>
              </a:rPr>
              <a:t>Zoom out to 100% to preview what this will look like on your printed poster</a:t>
            </a:r>
            <a:endParaRPr lang="en-US" sz="195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0" name="Content Placeholder 24" descr="Sample table with 4 columns, 7 rows." title="Sample table"/>
          <p:cNvGraphicFramePr>
            <a:graphicFrameLocks/>
          </p:cNvGraphicFramePr>
          <p:nvPr>
            <p:extLst>
              <p:ext uri="{D42A27DB-BD31-4B8C-83A1-F6EECF244321}">
                <p14:modId xmlns:p14="http://schemas.microsoft.com/office/powerpoint/2010/main" val="1625507617"/>
              </p:ext>
            </p:extLst>
          </p:nvPr>
        </p:nvGraphicFramePr>
        <p:xfrm>
          <a:off x="11858625" y="17443155"/>
          <a:ext cx="9601200" cy="2586692"/>
        </p:xfrm>
        <a:graphic>
          <a:graphicData uri="http://schemas.openxmlformats.org/drawingml/2006/table">
            <a:tbl>
              <a:tblPr firstRow="1" bandRow="1"/>
              <a:tblGrid>
                <a:gridCol w="2400300">
                  <a:extLst>
                    <a:ext uri="{9D8B030D-6E8A-4147-A177-3AD203B41FA5}">
                      <a16:colId xmlns:a16="http://schemas.microsoft.com/office/drawing/2014/main" xmlns="" val="20000"/>
                    </a:ext>
                  </a:extLst>
                </a:gridCol>
                <a:gridCol w="2400300">
                  <a:extLst>
                    <a:ext uri="{9D8B030D-6E8A-4147-A177-3AD203B41FA5}">
                      <a16:colId xmlns:a16="http://schemas.microsoft.com/office/drawing/2014/main" xmlns="" val="20001"/>
                    </a:ext>
                  </a:extLst>
                </a:gridCol>
                <a:gridCol w="2400300">
                  <a:extLst>
                    <a:ext uri="{9D8B030D-6E8A-4147-A177-3AD203B41FA5}">
                      <a16:colId xmlns:a16="http://schemas.microsoft.com/office/drawing/2014/main" xmlns="" val="20002"/>
                    </a:ext>
                  </a:extLst>
                </a:gridCol>
                <a:gridCol w="2400300">
                  <a:extLst>
                    <a:ext uri="{9D8B030D-6E8A-4147-A177-3AD203B41FA5}">
                      <a16:colId xmlns:a16="http://schemas.microsoft.com/office/drawing/2014/main" xmlns="" val="20003"/>
                    </a:ext>
                  </a:extLst>
                </a:gridCol>
              </a:tblGrid>
              <a:tr h="646673">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Heading</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Heading</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tc>
                  <a:txBody>
                    <a:bodyPr/>
                    <a:lstStyle>
                      <a:lvl1pPr marL="0" algn="l" defTabSz="3291840" rtl="0" eaLnBrk="1" latinLnBrk="0" hangingPunct="1">
                        <a:defRPr sz="6480" b="1" kern="1200">
                          <a:solidFill>
                            <a:schemeClr val="tx1"/>
                          </a:solidFill>
                          <a:latin typeface="Calibri" panose="020F0502020204030204"/>
                        </a:defRPr>
                      </a:lvl1pPr>
                      <a:lvl2pPr marL="1645920" algn="l" defTabSz="3291840" rtl="0" eaLnBrk="1" latinLnBrk="0" hangingPunct="1">
                        <a:defRPr sz="6480" b="1" kern="1200">
                          <a:solidFill>
                            <a:schemeClr val="tx1"/>
                          </a:solidFill>
                          <a:latin typeface="Calibri" panose="020F0502020204030204"/>
                        </a:defRPr>
                      </a:lvl2pPr>
                      <a:lvl3pPr marL="3291840" algn="l" defTabSz="3291840" rtl="0" eaLnBrk="1" latinLnBrk="0" hangingPunct="1">
                        <a:defRPr sz="6480" b="1" kern="1200">
                          <a:solidFill>
                            <a:schemeClr val="tx1"/>
                          </a:solidFill>
                          <a:latin typeface="Calibri" panose="020F0502020204030204"/>
                        </a:defRPr>
                      </a:lvl3pPr>
                      <a:lvl4pPr marL="4937760" algn="l" defTabSz="3291840" rtl="0" eaLnBrk="1" latinLnBrk="0" hangingPunct="1">
                        <a:defRPr sz="6480" b="1" kern="1200">
                          <a:solidFill>
                            <a:schemeClr val="tx1"/>
                          </a:solidFill>
                          <a:latin typeface="Calibri" panose="020F0502020204030204"/>
                        </a:defRPr>
                      </a:lvl4pPr>
                      <a:lvl5pPr marL="6583680" algn="l" defTabSz="3291840" rtl="0" eaLnBrk="1" latinLnBrk="0" hangingPunct="1">
                        <a:defRPr sz="6480" b="1" kern="1200">
                          <a:solidFill>
                            <a:schemeClr val="tx1"/>
                          </a:solidFill>
                          <a:latin typeface="Calibri" panose="020F0502020204030204"/>
                        </a:defRPr>
                      </a:lvl5pPr>
                      <a:lvl6pPr marL="8229600" algn="l" defTabSz="3291840" rtl="0" eaLnBrk="1" latinLnBrk="0" hangingPunct="1">
                        <a:defRPr sz="6480" b="1" kern="1200">
                          <a:solidFill>
                            <a:schemeClr val="tx1"/>
                          </a:solidFill>
                          <a:latin typeface="Calibri" panose="020F0502020204030204"/>
                        </a:defRPr>
                      </a:lvl6pPr>
                      <a:lvl7pPr marL="9875520" algn="l" defTabSz="3291840" rtl="0" eaLnBrk="1" latinLnBrk="0" hangingPunct="1">
                        <a:defRPr sz="6480" b="1" kern="1200">
                          <a:solidFill>
                            <a:schemeClr val="tx1"/>
                          </a:solidFill>
                          <a:latin typeface="Calibri" panose="020F0502020204030204"/>
                        </a:defRPr>
                      </a:lvl7pPr>
                      <a:lvl8pPr marL="11521440" algn="l" defTabSz="3291840" rtl="0" eaLnBrk="1" latinLnBrk="0" hangingPunct="1">
                        <a:defRPr sz="6480" b="1" kern="1200">
                          <a:solidFill>
                            <a:schemeClr val="tx1"/>
                          </a:solidFill>
                          <a:latin typeface="Calibri" panose="020F0502020204030204"/>
                        </a:defRPr>
                      </a:lvl8pPr>
                      <a:lvl9pPr marL="13167360" algn="l" defTabSz="3291840" rtl="0" eaLnBrk="1" latinLnBrk="0" hangingPunct="1">
                        <a:defRPr sz="6480" b="1" kern="1200">
                          <a:solidFill>
                            <a:schemeClr val="tx1"/>
                          </a:solidFill>
                          <a:latin typeface="Calibri" panose="020F0502020204030204"/>
                        </a:defRPr>
                      </a:lvl9p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Heading</a:t>
                      </a:r>
                      <a:endParaRPr lang="en-US" sz="20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w="12700" cmpd="sng">
                      <a:solidFill>
                        <a:srgbClr val="292934"/>
                      </a:solid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46673">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1800" dirty="0" smtClean="0">
                          <a:latin typeface="Verdana" panose="020B0604030504040204" pitchFamily="34" charset="0"/>
                          <a:ea typeface="Verdana" panose="020B0604030504040204" pitchFamily="34" charset="0"/>
                          <a:cs typeface="Verdana" panose="020B0604030504040204" pitchFamily="34" charset="0"/>
                        </a:rPr>
                        <a:t>Item 1</a:t>
                      </a: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w="12700" cmpd="sng">
                      <a:solidFill>
                        <a:srgbClr val="292934"/>
                      </a:solidFill>
                    </a:lnT>
                    <a:lnB>
                      <a:no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xmlns="" val="10001"/>
                  </a:ext>
                </a:extLst>
              </a:tr>
              <a:tr h="646673">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r>
                        <a:rPr lang="en-US" sz="1800" dirty="0" smtClean="0">
                          <a:latin typeface="Verdana" panose="020B0604030504040204" pitchFamily="34" charset="0"/>
                          <a:ea typeface="Verdana" panose="020B0604030504040204" pitchFamily="34" charset="0"/>
                          <a:cs typeface="Verdana" panose="020B0604030504040204" pitchFamily="34" charset="0"/>
                        </a:rPr>
                        <a:t>Item 2</a:t>
                      </a: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6673">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1800" dirty="0" smtClean="0">
                          <a:latin typeface="Verdana" panose="020B0604030504040204" pitchFamily="34" charset="0"/>
                          <a:ea typeface="Verdana" panose="020B0604030504040204" pitchFamily="34" charset="0"/>
                          <a:cs typeface="Verdana" panose="020B0604030504040204" pitchFamily="34" charset="0"/>
                        </a:rPr>
                        <a:t>Item 3</a:t>
                      </a: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tc>
                  <a:txBody>
                    <a:bodyPr/>
                    <a:lstStyle>
                      <a:lvl1pPr marL="0" algn="l" defTabSz="3291840" rtl="0" eaLnBrk="1" latinLnBrk="0" hangingPunct="1">
                        <a:defRPr sz="6480" kern="1200">
                          <a:solidFill>
                            <a:schemeClr val="tx1"/>
                          </a:solidFill>
                          <a:latin typeface="Calibri" panose="020F0502020204030204"/>
                        </a:defRPr>
                      </a:lvl1pPr>
                      <a:lvl2pPr marL="1645920" algn="l" defTabSz="3291840" rtl="0" eaLnBrk="1" latinLnBrk="0" hangingPunct="1">
                        <a:defRPr sz="6480" kern="1200">
                          <a:solidFill>
                            <a:schemeClr val="tx1"/>
                          </a:solidFill>
                          <a:latin typeface="Calibri" panose="020F0502020204030204"/>
                        </a:defRPr>
                      </a:lvl2pPr>
                      <a:lvl3pPr marL="3291840" algn="l" defTabSz="3291840" rtl="0" eaLnBrk="1" latinLnBrk="0" hangingPunct="1">
                        <a:defRPr sz="6480" kern="1200">
                          <a:solidFill>
                            <a:schemeClr val="tx1"/>
                          </a:solidFill>
                          <a:latin typeface="Calibri" panose="020F0502020204030204"/>
                        </a:defRPr>
                      </a:lvl3pPr>
                      <a:lvl4pPr marL="4937760" algn="l" defTabSz="3291840" rtl="0" eaLnBrk="1" latinLnBrk="0" hangingPunct="1">
                        <a:defRPr sz="6480" kern="1200">
                          <a:solidFill>
                            <a:schemeClr val="tx1"/>
                          </a:solidFill>
                          <a:latin typeface="Calibri" panose="020F0502020204030204"/>
                        </a:defRPr>
                      </a:lvl4pPr>
                      <a:lvl5pPr marL="6583680" algn="l" defTabSz="3291840" rtl="0" eaLnBrk="1" latinLnBrk="0" hangingPunct="1">
                        <a:defRPr sz="6480" kern="1200">
                          <a:solidFill>
                            <a:schemeClr val="tx1"/>
                          </a:solidFill>
                          <a:latin typeface="Calibri" panose="020F0502020204030204"/>
                        </a:defRPr>
                      </a:lvl5pPr>
                      <a:lvl6pPr marL="8229600" algn="l" defTabSz="3291840" rtl="0" eaLnBrk="1" latinLnBrk="0" hangingPunct="1">
                        <a:defRPr sz="6480" kern="1200">
                          <a:solidFill>
                            <a:schemeClr val="tx1"/>
                          </a:solidFill>
                          <a:latin typeface="Calibri" panose="020F0502020204030204"/>
                        </a:defRPr>
                      </a:lvl6pPr>
                      <a:lvl7pPr marL="9875520" algn="l" defTabSz="3291840" rtl="0" eaLnBrk="1" latinLnBrk="0" hangingPunct="1">
                        <a:defRPr sz="6480" kern="1200">
                          <a:solidFill>
                            <a:schemeClr val="tx1"/>
                          </a:solidFill>
                          <a:latin typeface="Calibri" panose="020F0502020204030204"/>
                        </a:defRPr>
                      </a:lvl7pPr>
                      <a:lvl8pPr marL="11521440" algn="l" defTabSz="3291840" rtl="0" eaLnBrk="1" latinLnBrk="0" hangingPunct="1">
                        <a:defRPr sz="6480" kern="1200">
                          <a:solidFill>
                            <a:schemeClr val="tx1"/>
                          </a:solidFill>
                          <a:latin typeface="Calibri" panose="020F0502020204030204"/>
                        </a:defRPr>
                      </a:lvl8pPr>
                      <a:lvl9pPr marL="13167360" algn="l" defTabSz="3291840" rtl="0" eaLnBrk="1" latinLnBrk="0" hangingPunct="1">
                        <a:defRPr sz="6480" kern="1200">
                          <a:solidFill>
                            <a:schemeClr val="tx1"/>
                          </a:solidFill>
                          <a:latin typeface="Calibri" panose="020F0502020204030204"/>
                        </a:defRPr>
                      </a:lvl9pPr>
                    </a:lstStyle>
                    <a:p>
                      <a:pPr algn="ctr"/>
                      <a:endParaRPr lang="en-US" sz="1800" dirty="0">
                        <a:latin typeface="Verdana" panose="020B0604030504040204" pitchFamily="34" charset="0"/>
                        <a:ea typeface="Verdana" panose="020B0604030504040204" pitchFamily="34" charset="0"/>
                        <a:cs typeface="Verdana" panose="020B0604030504040204" pitchFamily="34" charset="0"/>
                      </a:endParaRPr>
                    </a:p>
                  </a:txBody>
                  <a:tcPr marL="68580" marR="68580" marT="34290" marB="34290" anchor="ctr">
                    <a:lnL>
                      <a:noFill/>
                    </a:lnL>
                    <a:lnR>
                      <a:noFill/>
                    </a:lnR>
                    <a:lnT>
                      <a:noFill/>
                    </a:lnT>
                    <a:lnB w="12700" cmpd="sng">
                      <a:solidFill>
                        <a:srgbClr val="292934"/>
                      </a:solidFill>
                    </a:lnB>
                    <a:lnTlToBr w="12700" cmpd="sng">
                      <a:noFill/>
                      <a:prstDash val="solid"/>
                    </a:lnTlToBr>
                    <a:lnBlToTr w="12700" cmpd="sng">
                      <a:noFill/>
                      <a:prstDash val="solid"/>
                    </a:lnBlToTr>
                    <a:solidFill>
                      <a:srgbClr val="292934">
                        <a:alpha val="20000"/>
                      </a:srgbClr>
                    </a:solidFill>
                  </a:tcPr>
                </a:tc>
                <a:extLst>
                  <a:ext uri="{0D108BD9-81ED-4DB2-BD59-A6C34878D82A}">
                    <a16:rowId xmlns:a16="http://schemas.microsoft.com/office/drawing/2014/main" xmlns="" val="10003"/>
                  </a:ext>
                </a:extLst>
              </a:tr>
            </a:tbl>
          </a:graphicData>
        </a:graphic>
      </p:graphicFrame>
      <p:sp>
        <p:nvSpPr>
          <p:cNvPr id="41" name="Text Placeholder 17"/>
          <p:cNvSpPr txBox="1">
            <a:spLocks/>
          </p:cNvSpPr>
          <p:nvPr/>
        </p:nvSpPr>
        <p:spPr>
          <a:xfrm>
            <a:off x="22425660" y="7802880"/>
            <a:ext cx="9601200" cy="16256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Discussion</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2" name="Text Placeholder 20"/>
          <p:cNvSpPr txBox="1">
            <a:spLocks/>
          </p:cNvSpPr>
          <p:nvPr/>
        </p:nvSpPr>
        <p:spPr>
          <a:xfrm>
            <a:off x="22425660" y="20505039"/>
            <a:ext cx="9601200" cy="9144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conclusions</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61645" y="1655514"/>
            <a:ext cx="2271829" cy="2161589"/>
          </a:xfrm>
          <a:prstGeom prst="rect">
            <a:avLst/>
          </a:prstGeom>
        </p:spPr>
      </p:pic>
      <p:pic>
        <p:nvPicPr>
          <p:cNvPr id="44" name="Picture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84926" y="1655514"/>
            <a:ext cx="2666348" cy="2692643"/>
          </a:xfrm>
          <a:prstGeom prst="rect">
            <a:avLst/>
          </a:prstGeom>
        </p:spPr>
      </p:pic>
      <p:sp>
        <p:nvSpPr>
          <p:cNvPr id="45" name="TextBox 44"/>
          <p:cNvSpPr txBox="1"/>
          <p:nvPr/>
        </p:nvSpPr>
        <p:spPr>
          <a:xfrm>
            <a:off x="11858625" y="16409338"/>
            <a:ext cx="9401175" cy="415498"/>
          </a:xfrm>
          <a:prstGeom prst="rect">
            <a:avLst/>
          </a:prstGeom>
          <a:noFill/>
        </p:spPr>
        <p:txBody>
          <a:bodyPr wrap="square" rtlCol="0">
            <a:spAutoFit/>
          </a:bodyPr>
          <a:lstStyle/>
          <a:p>
            <a:pPr marL="0" marR="0" lvl="0" indent="0" defTabSz="3686861" eaLnBrk="1" fontAlgn="auto" latinLnBrk="0" hangingPunct="1">
              <a:lnSpc>
                <a:spcPct val="100000"/>
              </a:lnSpc>
              <a:spcBef>
                <a:spcPts val="0"/>
              </a:spcBef>
              <a:spcAft>
                <a:spcPts val="0"/>
              </a:spcAft>
              <a:buClrTx/>
              <a:buSzTx/>
              <a:buFontTx/>
              <a:buNone/>
              <a:tabLst/>
              <a:defRPr/>
            </a:pPr>
            <a:r>
              <a:rPr kumimoji="0" lang="en-IN" sz="195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rPr>
              <a:t>Table 1: </a:t>
            </a:r>
            <a:r>
              <a:rPr kumimoji="0" lang="en-US" sz="2100" b="0" i="0" u="none" strike="noStrike" kern="0" cap="none" spc="0" normalizeH="0" baseline="0" noProof="0" dirty="0">
                <a:ln>
                  <a:noFill/>
                </a:ln>
                <a:solidFill>
                  <a:srgbClr val="292934"/>
                </a:solidFill>
                <a:effectLst/>
                <a:uLnTx/>
                <a:uFillTx/>
              </a:rPr>
              <a:t>Table Caption </a:t>
            </a:r>
            <a:endParaRPr kumimoji="0" lang="en-IN" sz="1950" b="0" i="0" u="none" strike="noStrike" kern="0" cap="none" spc="0" normalizeH="0" baseline="0" noProof="0" dirty="0">
              <a:ln>
                <a:noFill/>
              </a:ln>
              <a:solidFill>
                <a:srgbClr val="292934"/>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6" name="Content Placeholder 30"/>
          <p:cNvSpPr txBox="1">
            <a:spLocks/>
          </p:cNvSpPr>
          <p:nvPr/>
        </p:nvSpPr>
        <p:spPr>
          <a:xfrm>
            <a:off x="11658600" y="27986296"/>
            <a:ext cx="9601200" cy="609600"/>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50" smtClean="0">
                <a:latin typeface="Verdana" panose="020B0604030504040204" pitchFamily="34" charset="0"/>
                <a:ea typeface="Verdana" panose="020B0604030504040204" pitchFamily="34" charset="0"/>
                <a:cs typeface="Verdana" panose="020B0604030504040204" pitchFamily="34" charset="0"/>
              </a:rPr>
              <a:t>Figure 1: Figure Caption</a:t>
            </a:r>
            <a:endParaRPr lang="en-IN" sz="1950" dirty="0">
              <a:latin typeface="Verdana" panose="020B0604030504040204" pitchFamily="34" charset="0"/>
              <a:ea typeface="Verdana" panose="020B0604030504040204" pitchFamily="34" charset="0"/>
              <a:cs typeface="Verdana" panose="020B0604030504040204" pitchFamily="34" charset="0"/>
            </a:endParaRPr>
          </a:p>
        </p:txBody>
      </p:sp>
      <p:sp>
        <p:nvSpPr>
          <p:cNvPr id="47" name="Rectangle 46"/>
          <p:cNvSpPr/>
          <p:nvPr/>
        </p:nvSpPr>
        <p:spPr>
          <a:xfrm>
            <a:off x="11658600" y="23431500"/>
            <a:ext cx="9601200" cy="4554795"/>
          </a:xfrm>
          <a:prstGeom prst="rect">
            <a:avLst/>
          </a:prstGeom>
          <a:solidFill>
            <a:srgbClr val="FFFFFF"/>
          </a:solidFill>
          <a:ln w="38100" cap="flat" cmpd="sng" algn="ctr">
            <a:solidFill>
              <a:srgbClr val="292934"/>
            </a:solidFill>
            <a:prstDash val="solid"/>
            <a:miter lim="800000"/>
          </a:ln>
          <a:effectLst/>
        </p:spPr>
        <p:txBody>
          <a:bodyPr rtlCol="0" anchor="ctr"/>
          <a:lstStyle/>
          <a:p>
            <a:pPr marL="0" marR="0" lvl="0" indent="0" algn="ctr" defTabSz="3686861" eaLnBrk="1" fontAlgn="auto" latinLnBrk="0" hangingPunct="1">
              <a:lnSpc>
                <a:spcPct val="100000"/>
              </a:lnSpc>
              <a:spcBef>
                <a:spcPts val="0"/>
              </a:spcBef>
              <a:spcAft>
                <a:spcPts val="0"/>
              </a:spcAft>
              <a:buClrTx/>
              <a:buSzTx/>
              <a:buFontTx/>
              <a:buNone/>
              <a:tabLst/>
              <a:defRPr/>
            </a:pPr>
            <a:endParaRPr kumimoji="0" lang="en-IN" sz="4500" b="0" i="0" u="none" strike="noStrike" kern="0" cap="none" spc="0" normalizeH="0" baseline="0" noProof="0" dirty="0" err="1">
              <a:ln>
                <a:noFill/>
              </a:ln>
              <a:solidFill>
                <a:srgbClr val="292934"/>
              </a:solidFill>
              <a:effectLst/>
              <a:uLnTx/>
              <a:uFillTx/>
              <a:latin typeface="Calibri" panose="020F0502020204030204"/>
              <a:ea typeface="+mn-ea"/>
              <a:cs typeface="+mn-cs"/>
            </a:endParaRPr>
          </a:p>
        </p:txBody>
      </p:sp>
      <p:sp>
        <p:nvSpPr>
          <p:cNvPr id="48" name="Content Placeholder 37"/>
          <p:cNvSpPr txBox="1">
            <a:spLocks/>
          </p:cNvSpPr>
          <p:nvPr/>
        </p:nvSpPr>
        <p:spPr>
          <a:xfrm>
            <a:off x="22425660" y="9824720"/>
            <a:ext cx="9601200" cy="4040505"/>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342892" marR="0" lvl="0" indent="-342892" algn="l" defTabSz="3291758" rtl="0" eaLnBrk="1" fontAlgn="auto" latinLnBrk="0" hangingPunct="1">
              <a:lnSpc>
                <a:spcPct val="150000"/>
              </a:lnSpc>
              <a:spcBef>
                <a:spcPts val="900"/>
              </a:spcBef>
              <a:spcAft>
                <a:spcPts val="0"/>
              </a:spcAft>
              <a:buClr>
                <a:srgbClr val="AD8F67"/>
              </a:buClr>
              <a:buSzTx/>
              <a:buFont typeface="Arial" panose="020B0604020202020204" pitchFamily="34" charset="0"/>
              <a:buChar char="•"/>
              <a:tabLst/>
              <a:defRPr/>
            </a:pPr>
            <a:r>
              <a:rPr kumimoji="0" lang="en-US" sz="2100" b="0" i="0" u="none" strike="noStrike" kern="1200" cap="none" spc="0" normalizeH="0" baseline="0" noProof="0" smtClean="0">
                <a:ln>
                  <a:noFill/>
                </a:ln>
                <a:solidFill>
                  <a:srgbClr val="292934"/>
                </a:solidFill>
                <a:effectLst/>
                <a:uLnTx/>
                <a:uFillTx/>
                <a:latin typeface="Calibri" pitchFamily="34" charset="0"/>
                <a:ea typeface="+mn-ea"/>
                <a:cs typeface="+mn-cs"/>
              </a:rPr>
              <a:t>Click here to insert your Discussion text</a:t>
            </a:r>
            <a:endParaRPr kumimoji="0" lang="en-IN" sz="2100" b="0" i="0" u="none" strike="noStrike" kern="1200" cap="none" spc="0" normalizeH="0" baseline="0" noProof="0" dirty="0">
              <a:ln>
                <a:noFill/>
              </a:ln>
              <a:solidFill>
                <a:srgbClr val="292934"/>
              </a:solidFill>
              <a:effectLst/>
              <a:uLnTx/>
              <a:uFillTx/>
              <a:latin typeface="Calibri" panose="020F0502020204030204"/>
              <a:ea typeface="+mn-ea"/>
              <a:cs typeface="+mn-cs"/>
            </a:endParaRPr>
          </a:p>
        </p:txBody>
      </p:sp>
      <p:sp>
        <p:nvSpPr>
          <p:cNvPr id="49" name="Content Placeholder 38"/>
          <p:cNvSpPr txBox="1">
            <a:spLocks/>
          </p:cNvSpPr>
          <p:nvPr/>
        </p:nvSpPr>
        <p:spPr>
          <a:xfrm>
            <a:off x="22425660" y="21419440"/>
            <a:ext cx="9601200" cy="4220641"/>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Conclusion 1</a:t>
            </a:r>
          </a:p>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Conclusion 2</a:t>
            </a:r>
          </a:p>
          <a:p>
            <a:pPr>
              <a:lnSpc>
                <a:spcPct val="150000"/>
              </a:lnSpc>
            </a:pPr>
            <a:r>
              <a:rPr lang="en-US" sz="1950" smtClean="0">
                <a:latin typeface="Verdana" panose="020B0604030504040204" pitchFamily="34" charset="0"/>
                <a:ea typeface="Verdana" panose="020B0604030504040204" pitchFamily="34" charset="0"/>
                <a:cs typeface="Verdana" panose="020B0604030504040204" pitchFamily="34" charset="0"/>
              </a:rPr>
              <a:t>Conclusion 3</a:t>
            </a:r>
            <a:endParaRPr lang="en-US" sz="1950" dirty="0">
              <a:latin typeface="Verdana" panose="020B0604030504040204" pitchFamily="34" charset="0"/>
              <a:ea typeface="Verdana" panose="020B0604030504040204" pitchFamily="34" charset="0"/>
              <a:cs typeface="Verdana" panose="020B0604030504040204" pitchFamily="34" charset="0"/>
            </a:endParaRPr>
          </a:p>
        </p:txBody>
      </p:sp>
      <p:sp>
        <p:nvSpPr>
          <p:cNvPr id="50" name="Text Placeholder 20"/>
          <p:cNvSpPr txBox="1">
            <a:spLocks/>
          </p:cNvSpPr>
          <p:nvPr/>
        </p:nvSpPr>
        <p:spPr>
          <a:xfrm>
            <a:off x="22425660" y="25708898"/>
            <a:ext cx="9601200" cy="9144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Acknowledgement</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1" name="Content Placeholder 38"/>
          <p:cNvSpPr txBox="1">
            <a:spLocks/>
          </p:cNvSpPr>
          <p:nvPr/>
        </p:nvSpPr>
        <p:spPr>
          <a:xfrm>
            <a:off x="22425660" y="26648665"/>
            <a:ext cx="9601200" cy="2297811"/>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sz="1950" smtClean="0">
                <a:latin typeface="Verdana" panose="020B0604030504040204" pitchFamily="34" charset="0"/>
                <a:ea typeface="Verdana" panose="020B0604030504040204" pitchFamily="34" charset="0"/>
                <a:cs typeface="Verdana" panose="020B0604030504040204" pitchFamily="34" charset="0"/>
              </a:rPr>
              <a:t>Click here to insert acknowledgement(s).</a:t>
            </a:r>
            <a:endParaRPr lang="en-US" sz="1950" dirty="0">
              <a:latin typeface="Verdana" panose="020B0604030504040204" pitchFamily="34" charset="0"/>
              <a:ea typeface="Verdana" panose="020B0604030504040204" pitchFamily="34" charset="0"/>
              <a:cs typeface="Verdana" panose="020B0604030504040204" pitchFamily="34" charset="0"/>
            </a:endParaRPr>
          </a:p>
        </p:txBody>
      </p:sp>
      <p:sp>
        <p:nvSpPr>
          <p:cNvPr id="52" name="Text Placeholder 20"/>
          <p:cNvSpPr txBox="1">
            <a:spLocks/>
          </p:cNvSpPr>
          <p:nvPr/>
        </p:nvSpPr>
        <p:spPr>
          <a:xfrm>
            <a:off x="22463760" y="29099798"/>
            <a:ext cx="9601200" cy="914400"/>
          </a:xfrm>
          <a:prstGeom prst="round1Rect">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3000" b="1" i="0" u="none" strike="noStrike" kern="1200" cap="all" spc="0" normalizeH="0" baseline="0" noProof="0" smtClean="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rPr>
              <a:t>references</a:t>
            </a: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3" name="Content Placeholder 38"/>
          <p:cNvSpPr txBox="1">
            <a:spLocks/>
          </p:cNvSpPr>
          <p:nvPr/>
        </p:nvSpPr>
        <p:spPr>
          <a:xfrm>
            <a:off x="22425660" y="30494859"/>
            <a:ext cx="9601200" cy="2791747"/>
          </a:xfrm>
          <a:prstGeom prst="rect">
            <a:avLst/>
          </a:prstGeom>
        </p:spPr>
        <p:txBody>
          <a:bodyPr vert="horz" lIns="365760" tIns="182880" rIns="91440" bIns="45720" rtlCol="0">
            <a:normAutofit/>
          </a:bodyPr>
          <a:lstStyle>
            <a:lvl1pPr marL="342892" indent="-342892" algn="l" defTabSz="3291758" rtl="0" eaLnBrk="1" latinLnBrk="0" hangingPunct="1">
              <a:lnSpc>
                <a:spcPct val="100000"/>
              </a:lnSpc>
              <a:spcBef>
                <a:spcPts val="900"/>
              </a:spcBef>
              <a:buClr>
                <a:schemeClr val="accent2"/>
              </a:buClr>
              <a:buFont typeface="Arial" panose="020B0604020202020204" pitchFamily="34" charset="0"/>
              <a:buChar char="•"/>
              <a:defRPr sz="2100" kern="1200" baseline="0">
                <a:solidFill>
                  <a:schemeClr val="tx1"/>
                </a:solidFill>
                <a:latin typeface="+mn-lt"/>
                <a:ea typeface="+mn-ea"/>
                <a:cs typeface="+mn-cs"/>
              </a:defRPr>
            </a:lvl1pPr>
            <a:lvl2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6pPr>
            <a:lvl7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7pPr>
            <a:lvl8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8pPr>
            <a:lvl9pPr marL="822939" indent="-342892" algn="l" defTabSz="3291758" rtl="0" eaLnBrk="1" latinLnBrk="0" hangingPunct="1">
              <a:lnSpc>
                <a:spcPct val="100000"/>
              </a:lnSpc>
              <a:spcBef>
                <a:spcPts val="900"/>
              </a:spcBef>
              <a:buClr>
                <a:schemeClr val="accent2"/>
              </a:buClr>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60000"/>
              </a:lnSpc>
              <a:buFont typeface="Arial" panose="020B0604020202020204" pitchFamily="34" charset="0"/>
              <a:buNone/>
            </a:pPr>
            <a:r>
              <a:rPr lang="en-IN" sz="1950" smtClean="0">
                <a:latin typeface="Verdana" panose="020B0604030504040204" pitchFamily="34" charset="0"/>
                <a:ea typeface="Verdana" panose="020B0604030504040204" pitchFamily="34" charset="0"/>
                <a:cs typeface="Verdana" panose="020B0604030504040204" pitchFamily="34" charset="0"/>
              </a:rPr>
              <a:t>There are no strict requirements on reference formatting at submission. References can be in any style or format as long as the style is consistent. Where applicable, author(s) name(s), journal title/book title, chapter title/article title, year of publication, volume number/book chapter and the pagination must be present.</a:t>
            </a:r>
            <a:endParaRPr lang="en-US" sz="1950" dirty="0">
              <a:latin typeface="Verdana" panose="020B0604030504040204" pitchFamily="34" charset="0"/>
              <a:ea typeface="Verdana" panose="020B0604030504040204" pitchFamily="34" charset="0"/>
              <a:cs typeface="Verdana" panose="020B0604030504040204" pitchFamily="34" charset="0"/>
            </a:endParaRPr>
          </a:p>
        </p:txBody>
      </p:sp>
      <p:sp>
        <p:nvSpPr>
          <p:cNvPr id="28" name="Text Placeholder 4"/>
          <p:cNvSpPr txBox="1">
            <a:spLocks/>
          </p:cNvSpPr>
          <p:nvPr/>
        </p:nvSpPr>
        <p:spPr>
          <a:xfrm>
            <a:off x="-30480" y="5197215"/>
            <a:ext cx="32948880" cy="168271"/>
          </a:xfrm>
          <a:prstGeom prst="round1Rect">
            <a:avLst>
              <a:gd name="adj" fmla="val 2253"/>
            </a:avLst>
          </a:prstGeom>
          <a:solidFill>
            <a:srgbClr val="4C5A6A"/>
          </a:solidFill>
        </p:spPr>
        <p:txBody>
          <a:bodyPr vert="horz" lIns="365760" tIns="45720" rIns="91440" bIns="45720" rtlCol="0" anchor="ctr">
            <a:noAutofit/>
          </a:bodyPr>
          <a:lstStyle>
            <a:lvl1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1pPr>
            <a:lvl2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2pPr>
            <a:lvl3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3pPr>
            <a:lvl4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4pPr>
            <a:lvl5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5pPr>
            <a:lvl6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6pPr>
            <a:lvl7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7pPr>
            <a:lvl8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8pPr>
            <a:lvl9pPr marL="0" indent="0" algn="l" defTabSz="3291758" rtl="0" eaLnBrk="1" latinLnBrk="0" hangingPunct="1">
              <a:lnSpc>
                <a:spcPct val="100000"/>
              </a:lnSpc>
              <a:spcBef>
                <a:spcPts val="0"/>
              </a:spcBef>
              <a:buClr>
                <a:schemeClr val="accent2"/>
              </a:buClr>
              <a:buFont typeface="Arial" panose="020B0604020202020204" pitchFamily="34" charset="0"/>
              <a:buNone/>
              <a:defRPr sz="4500" kern="1200" cap="all" baseline="0">
                <a:solidFill>
                  <a:schemeClr val="bg1"/>
                </a:solidFill>
                <a:latin typeface="+mj-lt"/>
                <a:ea typeface="+mn-ea"/>
                <a:cs typeface="+mn-cs"/>
              </a:defRPr>
            </a:lvl9pPr>
          </a:lstStyle>
          <a:p>
            <a:pPr marL="0" marR="0" lvl="0" indent="0" algn="ctr" defTabSz="3291758"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endParaRPr kumimoji="0" lang="en-US" sz="3000" b="1" i="0" u="none" strike="noStrike" kern="1200" cap="all"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76174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287</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Jinesh Machale</dc:creator>
  <cp:lastModifiedBy>Jinesh Machale</cp:lastModifiedBy>
  <cp:revision>3</cp:revision>
  <dcterms:created xsi:type="dcterms:W3CDTF">2018-02-20T18:12:41Z</dcterms:created>
  <dcterms:modified xsi:type="dcterms:W3CDTF">2018-02-21T06:15:34Z</dcterms:modified>
</cp:coreProperties>
</file>